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042" y="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7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9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7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6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0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2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2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4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9D0295-AA07-4970-8AA2-0C726B61F7E5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6500C6-1355-4B48-8968-21237FF3A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9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78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Mini Salas</dc:creator>
  <cp:lastModifiedBy>Mini Salas</cp:lastModifiedBy>
  <cp:revision>1</cp:revision>
  <dcterms:created xsi:type="dcterms:W3CDTF">2024-07-29T00:59:58Z</dcterms:created>
  <dcterms:modified xsi:type="dcterms:W3CDTF">2024-07-29T01:03:06Z</dcterms:modified>
</cp:coreProperties>
</file>